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9d67a19ced74acd" /><Relationship Type="http://schemas.openxmlformats.org/officeDocument/2006/relationships/extended-properties" Target="/docProps/app.xml" Id="R74e2a067c5134ac6" /><Relationship Type="http://schemas.openxmlformats.org/officeDocument/2006/relationships/officeDocument" Target="/ppt/presentation.xml" Id="R9ed3f16fb9454be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16ce1b3a4174e01"/>
  </p:sldMasterIdLst>
  <p:notesMasterIdLst>
    <p:notesMasterId xmlns:r="http://schemas.openxmlformats.org/officeDocument/2006/relationships" r:id="R297d0f84db654c49"/>
  </p:notesMasterIdLst>
  <p:sldIdLst>
    <p:sldId xmlns:r="http://schemas.openxmlformats.org/officeDocument/2006/relationships" id="256" r:id="R9cce1f5f22db4597"/>
    <p:sldId xmlns:r="http://schemas.openxmlformats.org/officeDocument/2006/relationships" id="257" r:id="Rd8d5b41a4ed0470a"/>
    <p:sldId xmlns:r="http://schemas.openxmlformats.org/officeDocument/2006/relationships" id="258" r:id="Rf8a8cc6551114264"/>
    <p:sldId xmlns:r="http://schemas.openxmlformats.org/officeDocument/2006/relationships" id="259" r:id="Rc68be9b2e6534275"/>
    <p:sldId xmlns:r="http://schemas.openxmlformats.org/officeDocument/2006/relationships" id="260" r:id="Rf09bb8e6dc704acd"/>
    <p:sldId xmlns:r="http://schemas.openxmlformats.org/officeDocument/2006/relationships" id="261" r:id="Ra294f7fe3f924054"/>
    <p:sldId xmlns:r="http://schemas.openxmlformats.org/officeDocument/2006/relationships" id="262" r:id="R352733696d594a9f"/>
    <p:sldId xmlns:r="http://schemas.openxmlformats.org/officeDocument/2006/relationships" id="263" r:id="Rc89527cdf05f4f6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ad79fbcf24e1463e" /><Relationship Type="http://schemas.openxmlformats.org/officeDocument/2006/relationships/slideMaster" Target="/ppt/slideMasters/slideMaster1.xml" Id="Rd16ce1b3a4174e01" /><Relationship Type="http://schemas.openxmlformats.org/officeDocument/2006/relationships/notesMaster" Target="/ppt/notesMasters/notesMaster1.xml" Id="R297d0f84db654c49" /><Relationship Type="http://schemas.openxmlformats.org/officeDocument/2006/relationships/presProps" Target="/ppt/presProps.xml" Id="R9cfc439c8f2d43fd" /><Relationship Type="http://schemas.openxmlformats.org/officeDocument/2006/relationships/tableStyles" Target="/ppt/tableStyles.xml" Id="Rd75f5c77efcf4f8a" /><Relationship Type="http://schemas.openxmlformats.org/officeDocument/2006/relationships/slide" Target="/ppt/slides/slide1.xml" Id="R9cce1f5f22db4597" /><Relationship Type="http://schemas.openxmlformats.org/officeDocument/2006/relationships/slide" Target="/ppt/slides/slide2.xml" Id="Rd8d5b41a4ed0470a" /><Relationship Type="http://schemas.openxmlformats.org/officeDocument/2006/relationships/slide" Target="/ppt/slides/slide3.xml" Id="Rf8a8cc6551114264" /><Relationship Type="http://schemas.openxmlformats.org/officeDocument/2006/relationships/slide" Target="/ppt/slides/slide4.xml" Id="Rc68be9b2e6534275" /><Relationship Type="http://schemas.openxmlformats.org/officeDocument/2006/relationships/slide" Target="/ppt/slides/slide5.xml" Id="Rf09bb8e6dc704acd" /><Relationship Type="http://schemas.openxmlformats.org/officeDocument/2006/relationships/slide" Target="/ppt/slides/slide6.xml" Id="Ra294f7fe3f924054" /><Relationship Type="http://schemas.openxmlformats.org/officeDocument/2006/relationships/slide" Target="/ppt/slides/slide7.xml" Id="R352733696d594a9f" /><Relationship Type="http://schemas.openxmlformats.org/officeDocument/2006/relationships/slide" Target="/ppt/slides/slide8.xml" Id="Rc89527cdf05f4f6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9bdfcbf80c34de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XTF Identity 06">
  <a:themeElements>
    <a:clrScheme name="XTF Identity 06">
      <a:dk1>
        <a:srgbClr val="000000"/>
      </a:dk1>
      <a:lt1>
        <a:srgbClr val="FFFFFF"/>
      </a:lt1>
      <a:dk2>
        <a:srgbClr val="000000"/>
      </a:dk2>
      <a:lt2>
        <a:srgbClr val="F3F1EE"/>
      </a:lt2>
      <a:accent1>
        <a:srgbClr val="EB1414"/>
      </a:accent1>
      <a:accent2>
        <a:srgbClr val="000000"/>
      </a:accent2>
      <a:accent3>
        <a:srgbClr val="F3F1EE"/>
      </a:accent3>
      <a:accent4>
        <a:srgbClr val="CBC9C6"/>
      </a:accent4>
      <a:accent5>
        <a:srgbClr val="FFFFFF"/>
      </a:accent5>
      <a:accent6>
        <a:srgbClr val="6D6A66"/>
      </a:accent6>
      <a:hlink>
        <a:srgbClr val="EB1414"/>
      </a:hlink>
      <a:folHlink>
        <a:srgbClr val="EB1414"/>
      </a:folHlink>
    </a:clrScheme>
    <a:fontScheme name="XTF Typography">
      <a:majorFont>
        <a:latin typeface="League Gothic"/>
        <a:ea typeface="Noto Sans SC"/>
        <a:cs typeface="Noto Sans SC"/>
      </a:majorFont>
      <a:minorFont>
        <a:latin typeface="Montserrat"/>
        <a:ea typeface="Noto Sans SC"/>
        <a:cs typeface="Noto Sans SC"/>
      </a:minorFont>
    </a:fontScheme>
    <a:fmtScheme name="XTF Identity 06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4204010d0ae4c1e" /><Relationship Type="http://schemas.openxmlformats.org/officeDocument/2006/relationships/notesMaster" Target="/ppt/notesMasters/notesMaster1.xml" Id="Rd23de9f16cbb49a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4b783174e6a422a" /><Relationship Type="http://schemas.openxmlformats.org/officeDocument/2006/relationships/notesMaster" Target="/ppt/notesMasters/notesMaster1.xml" Id="R9356b6601815494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6381cd998cc4b24" /><Relationship Type="http://schemas.openxmlformats.org/officeDocument/2006/relationships/notesMaster" Target="/ppt/notesMasters/notesMaster1.xml" Id="Rcca401c14a89421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a619dc2bf8c420e" /><Relationship Type="http://schemas.openxmlformats.org/officeDocument/2006/relationships/notesMaster" Target="/ppt/notesMasters/notesMaster1.xml" Id="Re914648d05c7497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d892d5a26484d46" /><Relationship Type="http://schemas.openxmlformats.org/officeDocument/2006/relationships/notesMaster" Target="/ppt/notesMasters/notesMaster1.xml" Id="Re3ef53a3e8f2488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e25d99c69344e7d" /><Relationship Type="http://schemas.openxmlformats.org/officeDocument/2006/relationships/notesMaster" Target="/ppt/notesMasters/notesMaster1.xml" Id="R0fed43929caf407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f1a5283924364edf" /><Relationship Type="http://schemas.openxmlformats.org/officeDocument/2006/relationships/notesMaster" Target="/ppt/notesMasters/notesMaster1.xml" Id="R4377b64dd7e6477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2fd2ba62e184148" /><Relationship Type="http://schemas.openxmlformats.org/officeDocument/2006/relationships/notesMaster" Target="/ppt/notesMasters/notesMaster1.xml" Id="R8cf6286ac4544f4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Cover specimen. The thread is canonical: QUESTION / METHOD / FINDING / PUBLIC ACTION. Replace specimen copy only after claim, source, date and limits are verified.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Section divider. Keep the section number and thread position fixed when duplicating this layout.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Finding layout. The source rail is mandatory. Replace bracketed specimen fields with verified project information.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Evidence layout. The embedded image is an existing XTF editorial asset. Replace it only with a cleared image and update alt text.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Method layout. Replace the specimen steps only when the actual method, limits and next action are known.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Voice layout. The sentence is invented specimen copy. Do not publish it as an attributed quote.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Data layout. Bars are native editable shapes. Replace values, labels, unit and source together.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XTF Identity Standards Edition 06 (current site source and supplied artwork): https://xtf.org/vi/</a:t>
            </a:r>
          </a:p>
          <a:p xmlns:a="http://schemas.openxmlformats.org/drawingml/2006/main">
            <a:r>
              <a:t>- Orange Brand Basics (principles reference only): https://brand.orange.com/en/brand-basics/orange-brand-basics</a:t>
            </a:r>
          </a:p>
          <a:p xmlns:a="http://schemas.openxmlformats.org/drawingml/2006/main">
            <a:r>
              <a:t>- UNIQLO LifeWear (principles reference only): https://www.uniqlo.com/us/en/contents/lifewear/</a:t>
            </a:r>
          </a:p>
          <a:p xmlns:a="http://schemas.openxmlformats.org/drawingml/2006/main">
            <a:r>
              <a:t>- Pentagram x LifeWear Day (principles reference only): https://www.pentagram.com/work/uniqlo-lifewear-day</a:t>
            </a:r>
          </a:p>
          <a:p xmlns:a="http://schemas.openxmlformats.org/drawingml/2006/main">
            <a:r>
              <a:t>[/Sources]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Closing layout. Keep the final action explicit and link to the approved XTF route or handoff owner.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a734bc88f21410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0b32ffd03544f82" /><Relationship Type="http://schemas.openxmlformats.org/officeDocument/2006/relationships/slideLayout" Target="/ppt/slideLayouts/slideLayout1.xml" Id="Rb15812be047b419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15812be047b419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XTF Identity 06">
  <a:themeElements>
    <a:clrScheme name="XTF Identity 06">
      <a:dk1>
        <a:srgbClr val="000000"/>
      </a:dk1>
      <a:lt1>
        <a:srgbClr val="FFFFFF"/>
      </a:lt1>
      <a:dk2>
        <a:srgbClr val="000000"/>
      </a:dk2>
      <a:lt2>
        <a:srgbClr val="F3F1EE"/>
      </a:lt2>
      <a:accent1>
        <a:srgbClr val="EB1414"/>
      </a:accent1>
      <a:accent2>
        <a:srgbClr val="000000"/>
      </a:accent2>
      <a:accent3>
        <a:srgbClr val="F3F1EE"/>
      </a:accent3>
      <a:accent4>
        <a:srgbClr val="CBC9C6"/>
      </a:accent4>
      <a:accent5>
        <a:srgbClr val="FFFFFF"/>
      </a:accent5>
      <a:accent6>
        <a:srgbClr val="6D6A66"/>
      </a:accent6>
      <a:hlink>
        <a:srgbClr val="EB1414"/>
      </a:hlink>
      <a:folHlink>
        <a:srgbClr val="EB1414"/>
      </a:folHlink>
    </a:clrScheme>
    <a:fontScheme name="XTF Typography">
      <a:majorFont>
        <a:latin typeface="League Gothic"/>
        <a:ea typeface="Noto Sans SC"/>
        <a:cs typeface="Noto Sans SC"/>
      </a:majorFont>
      <a:minorFont>
        <a:latin typeface="Montserrat"/>
        <a:ea typeface="Noto Sans SC"/>
        <a:cs typeface="Noto Sans SC"/>
      </a:minorFont>
    </a:fontScheme>
    <a:fmtScheme name="XTF Identity 06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bdf424603d47f0" /><Relationship Type="http://schemas.openxmlformats.org/officeDocument/2006/relationships/image" Target="/ppt/media/image.png" Id="R9eddcdf7040b4cf6" /><Relationship Type="http://schemas.openxmlformats.org/officeDocument/2006/relationships/notesSlide" Target="/ppt/notesSlides/notesSlide1.xml" Id="R3369ac1c865b460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aeafaf0a2149cc" /><Relationship Type="http://schemas.openxmlformats.org/officeDocument/2006/relationships/notesSlide" Target="/ppt/notesSlides/notesSlide2.xml" Id="Rce200a792b334d7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ee3546174af4de3" /><Relationship Type="http://schemas.openxmlformats.org/officeDocument/2006/relationships/notesSlide" Target="/ppt/notesSlides/notesSlide3.xml" Id="Red78e05a5f944cf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406c6e2ffb43de" /><Relationship Type="http://schemas.openxmlformats.org/officeDocument/2006/relationships/image" Target="/ppt/media/image.jpeg" Id="R62cf9eabcdb54f40" /><Relationship Type="http://schemas.openxmlformats.org/officeDocument/2006/relationships/notesSlide" Target="/ppt/notesSlides/notesSlide4.xml" Id="R38965b266e9e4f8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eeb39cf0f64a49" /><Relationship Type="http://schemas.openxmlformats.org/officeDocument/2006/relationships/notesSlide" Target="/ppt/notesSlides/notesSlide5.xml" Id="Re48d39371ead429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c7437ade3e41d8" /><Relationship Type="http://schemas.openxmlformats.org/officeDocument/2006/relationships/notesSlide" Target="/ppt/notesSlides/notesSlide6.xml" Id="Rbe0d5d7456f1467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e1aa6e273746b6" /><Relationship Type="http://schemas.openxmlformats.org/officeDocument/2006/relationships/notesSlide" Target="/ppt/notesSlides/notesSlide7.xml" Id="Rc881b035643b4e2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6b366f090d488a" /><Relationship Type="http://schemas.openxmlformats.org/officeDocument/2006/relationships/image" Target="/ppt/media/image2.png" Id="Ra548863d0c314bea" /><Relationship Type="http://schemas.openxmlformats.org/officeDocument/2006/relationships/notesSlide" Target="/ppt/notesSlides/notesSlide8.xml" Id="Ra64848295c7443d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0000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ddcdf7040b4cf6"/>
          <a:stretch xmlns:a="http://schemas.openxmlformats.org/drawingml/2006/main"/>
        </p:blipFill>
        <p:spPr>
          <a:xfrm xmlns:a="http://schemas.openxmlformats.org/drawingml/2006/main">
            <a:off x="686166" y="514350"/>
            <a:ext cx="2571017" cy="552450"/>
          </a:xfrm>
          <a:prstGeom xmlns:a="http://schemas.openxmlformats.org/drawingml/2006/main" prst="rect">
            <a:avLst/>
          </a:prstGeom>
        </p:spPr>
      </p:pic>
      <p:sp>
        <p:nvSpPr>
          <p:cNvPr id="2" name="cover-kicker">
            <a:extLst xmlns:a="http://schemas.openxmlformats.org/drawingml/2006/main">
              <a:ext uri="{FF2B5EF4-FFF2-40B4-BE49-F238E27FC236}">
                <a16:creationId xmlns:a16="http://schemas.microsoft.com/office/drawing/2014/main" id="{6A2C1D52-A127-48C0-AB3A-D33DA5A9E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52550"/>
            <a:ext cx="400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XTF / DESIGN SYSTEM / 06</a:t>
            </a:r>
          </a:p>
        </p:txBody>
      </p:sp>
      <p:sp>
        <p:nvSpPr>
          <p:cNvPr id="3" name="cover-title">
            <a:extLst xmlns:a="http://schemas.openxmlformats.org/drawingml/2006/main">
              <a:ext uri="{FF2B5EF4-FFF2-40B4-BE49-F238E27FC236}">
                <a16:creationId xmlns:a16="http://schemas.microsoft.com/office/drawing/2014/main" id="{B95DCAB6-03B3-4FB8-A75D-634B0C30E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6191250" cy="2667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7000"/>
              </a:lnSpc>
              <a:buNone/>
              <a:def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QUESTION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METHOD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FINDING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1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PUBLIC ACTION</a:t>
            </a:r>
          </a:p>
        </p:txBody>
      </p:sp>
      <p:sp>
        <p:nvSpPr>
          <p:cNvPr id="4" name="cover-copy">
            <a:extLst xmlns:a="http://schemas.openxmlformats.org/drawingml/2006/main">
              <a:ext uri="{FF2B5EF4-FFF2-40B4-BE49-F238E27FC236}">
                <a16:creationId xmlns:a16="http://schemas.microsoft.com/office/drawing/2014/main" id="{E0C6D5B4-7FD4-4B30-A51B-061D633D5E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048250"/>
            <a:ext cx="4953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50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50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A presentation system for work that shows its method.</a:t>
            </a:r>
          </a:p>
        </p:txBody>
      </p:sp>
      <p:sp>
        <p:nvSpPr>
          <p:cNvPr id="5" name="cover-rail">
            <a:extLst xmlns:a="http://schemas.openxmlformats.org/drawingml/2006/main">
              <a:ext uri="{FF2B5EF4-FFF2-40B4-BE49-F238E27FC236}">
                <a16:creationId xmlns:a16="http://schemas.microsoft.com/office/drawing/2014/main" id="{FE79CF81-F9E1-4F10-AC27-A89B3AF0D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77350" y="0"/>
            <a:ext cx="2914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6" name="cover-rail-title">
            <a:extLst xmlns:a="http://schemas.openxmlformats.org/drawingml/2006/main">
              <a:ext uri="{FF2B5EF4-FFF2-40B4-BE49-F238E27FC236}">
                <a16:creationId xmlns:a16="http://schemas.microsoft.com/office/drawing/2014/main" id="{31CB37BE-1928-4DF7-ACFF-DE5AA3330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990600"/>
            <a:ext cx="2095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8000"/>
              </a:lnSpc>
              <a:buNone/>
              <a:defRPr sz="42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42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SPECIMEN</a:t>
            </a:r>
          </a:p>
          <a:p xmlns:a="http://schemas.openxmlformats.org/drawingml/2006/main">
            <a:pPr algn="l">
              <a:lnSpc>
                <a:spcPct val="78000"/>
              </a:lnSpc>
              <a:buNone/>
              <a:defRPr sz="42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42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SYSTEM</a:t>
            </a:r>
          </a:p>
        </p:txBody>
      </p:sp>
      <p:sp>
        <p:nvSpPr>
          <p:cNvPr id="7" name="cover-rail-year">
            <a:extLst xmlns:a="http://schemas.openxmlformats.org/drawingml/2006/main">
              <a:ext uri="{FF2B5EF4-FFF2-40B4-BE49-F238E27FC236}">
                <a16:creationId xmlns:a16="http://schemas.microsoft.com/office/drawing/2014/main" id="{AFD09835-9000-4AF6-8AAA-D79F97138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2247900"/>
            <a:ext cx="2095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39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39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2026</a:t>
            </a:r>
          </a:p>
        </p:txBody>
      </p:sp>
      <p:sp>
        <p:nvSpPr>
          <p:cNvPr id="8" name="cover-rail-note">
            <a:extLst xmlns:a="http://schemas.openxmlformats.org/drawingml/2006/main">
              <a:ext uri="{FF2B5EF4-FFF2-40B4-BE49-F238E27FC236}">
                <a16:creationId xmlns:a16="http://schemas.microsoft.com/office/drawing/2014/main" id="{0BE9DD6A-90C1-4A2E-879E-0ED161265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5286375"/>
            <a:ext cx="209550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25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EDITABLE MASTER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INSTALL STATIC FONTS</a:t>
            </a:r>
          </a:p>
          <a:p xmlns:a="http://schemas.openxmlformats.org/drawingml/2006/main">
            <a:pPr algn="l">
              <a:lnSpc>
                <a:spcPct val="125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BEFORE EDITING</a:t>
            </a:r>
          </a:p>
        </p:txBody>
      </p:sp>
      <p:sp>
        <p:nvSpPr>
          <p:cNvPr id="9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1C04E23A-34B5-4807-B46F-71BE94D30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912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0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52C10881-B3E0-4064-B205-B145189E7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11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22BB6C3A-C59B-48C5-A2F5-70A1DEA61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912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2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2E8A50D8-9A45-413D-8E20-42F60E485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341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3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797B1A5B-7A69-4616-9045-1EC2195FC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912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4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82D00637-2FC5-486D-9B32-84109DFDF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15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5B22435F-20BE-443B-AB00-D560020BF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16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919022FD-49A8-4ABD-A393-E909C8182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912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7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3EC078E1-F215-4054-99C0-2CB113E85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341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8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166C633B-B797-4AAA-BF7D-87D9A54F80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912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9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094A52B8-54D0-440E-9EE0-39DA65208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20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ED7318CD-2076-45F4-8336-4B1481CA4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21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3DE3AABE-40EA-442E-8BC4-8BB2AD108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912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2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37062FB4-B1D6-482E-8C62-A12EC637D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341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3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79B7E680-0CFE-4CCE-85D0-DB16B45EA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912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4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701F2F48-7DF9-4FAA-A42F-06073D629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25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0438D795-8FFF-47C8-96E3-50A4D1BADB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26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C4572605-255D-4F1B-8A41-82D0575C3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48521650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3F1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header-label">
            <a:extLst xmlns:a="http://schemas.openxmlformats.org/drawingml/2006/main">
              <a:ext uri="{FF2B5EF4-FFF2-40B4-BE49-F238E27FC236}">
                <a16:creationId xmlns:a16="http://schemas.microsoft.com/office/drawing/2014/main" id="{2E7DA62D-27E1-49DC-A591-AB2BB4296E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01 / QUESTION</a:t>
            </a:r>
          </a:p>
        </p:txBody>
      </p:sp>
      <p:sp>
        <p:nvSpPr>
          <p:cNvPr id="2" name="header-rule">
            <a:extLst xmlns:a="http://schemas.openxmlformats.org/drawingml/2006/main">
              <a:ext uri="{FF2B5EF4-FFF2-40B4-BE49-F238E27FC236}">
                <a16:creationId xmlns:a16="http://schemas.microsoft.com/office/drawing/2014/main" id="{4D7AD40C-1FE1-42E4-BD96-AF3B6632C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42950"/>
            <a:ext cx="81724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" name="divider-title">
            <a:extLst xmlns:a="http://schemas.openxmlformats.org/drawingml/2006/main">
              <a:ext uri="{FF2B5EF4-FFF2-40B4-BE49-F238E27FC236}">
                <a16:creationId xmlns:a16="http://schemas.microsoft.com/office/drawing/2014/main" id="{8DC65B7E-F717-4A4B-A4FB-FAC5E28A5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7239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6000"/>
              </a:lnSpc>
              <a:buNone/>
              <a:defRPr sz="81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81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START WITH</a:t>
            </a:r>
          </a:p>
          <a:p xmlns:a="http://schemas.openxmlformats.org/drawingml/2006/main">
            <a:pPr algn="l">
              <a:lnSpc>
                <a:spcPct val="76000"/>
              </a:lnSpc>
              <a:buNone/>
              <a:defRPr sz="81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81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THE QUESTION.</a:t>
            </a:r>
          </a:p>
        </p:txBody>
      </p:sp>
      <p:sp>
        <p:nvSpPr>
          <p:cNvPr id="4" name="divider-copy">
            <a:extLst xmlns:a="http://schemas.openxmlformats.org/drawingml/2006/main">
              <a:ext uri="{FF2B5EF4-FFF2-40B4-BE49-F238E27FC236}">
                <a16:creationId xmlns:a16="http://schemas.microsoft.com/office/drawing/2014/main" id="{92B42489-51AC-4E22-8A30-B98C39D3A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714750"/>
            <a:ext cx="4286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0000"/>
              </a:lnSpc>
              <a:buNone/>
              <a:defRPr sz="1500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defRPr>
            </a:pPr>
            <a:r>
              <a:rPr sz="1500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rPr>
              <a:t>A section divider gives the audience one clear job before the detail arrives.</a:t>
            </a:r>
          </a:p>
        </p:txBody>
      </p:sp>
      <p:sp>
        <p:nvSpPr>
          <p:cNvPr id="5" name="divider-rail">
            <a:extLst xmlns:a="http://schemas.openxmlformats.org/drawingml/2006/main">
              <a:ext uri="{FF2B5EF4-FFF2-40B4-BE49-F238E27FC236}">
                <a16:creationId xmlns:a16="http://schemas.microsoft.com/office/drawing/2014/main" id="{64AD020D-A7A8-4683-99C8-69F900A0E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0"/>
            <a:ext cx="25717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6" name="divider-number">
            <a:extLst xmlns:a="http://schemas.openxmlformats.org/drawingml/2006/main">
              <a:ext uri="{FF2B5EF4-FFF2-40B4-BE49-F238E27FC236}">
                <a16:creationId xmlns:a16="http://schemas.microsoft.com/office/drawing/2014/main" id="{4076A718-1F37-47DD-8AA1-F2617212C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53625" y="4762500"/>
            <a:ext cx="1905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4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84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01</a:t>
            </a:r>
          </a:p>
        </p:txBody>
      </p:sp>
      <p:sp>
        <p:nvSpPr>
          <p:cNvPr id="7" name="divider-rail-label">
            <a:extLst xmlns:a="http://schemas.openxmlformats.org/drawingml/2006/main">
              <a:ext uri="{FF2B5EF4-FFF2-40B4-BE49-F238E27FC236}">
                <a16:creationId xmlns:a16="http://schemas.microsoft.com/office/drawing/2014/main" id="{0C7E76A7-51BA-4E03-B13E-B7E31DEE4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53625" y="5905500"/>
            <a:ext cx="1905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8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9CF239A1-545C-44BE-9354-B2869C67F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912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9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C17FD980-8E1C-4251-BED4-48E4D3410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10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C9E6973A-BFFA-4E64-AEEF-2B1691BF1A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912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1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04ED452A-264F-441F-AB1D-71F9EB197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341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2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F5BFB153-0DF7-4E72-BA17-3E145073A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912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3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13725014-B487-4974-ABD0-C5F27880B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14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ED1DA465-0A48-4D7D-BCB6-E6841BF19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15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97E72C6D-26AA-4177-A641-7783037DD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912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6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CDF6E330-4701-4150-A334-0D132F6A8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341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7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9E6D10DD-B401-4828-8E9D-B3A3668CA1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912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8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AE768A06-0B58-4F0B-BF0C-CA898DE6BD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19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629592EF-8B53-4FAD-894E-30A95CF78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20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75DA13D7-1B22-4B81-971F-1C47B8585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912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21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540EB56E-44C8-4EF6-8DB0-585ADC580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341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22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089D12A2-9BAD-43EE-BDE1-9116D39CF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912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23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B5F2989B-833A-4950-97CC-738BF762D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24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97417277-F94D-4494-9E85-52C161885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1341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25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EEDB56C7-0EAA-4AA6-9636-05DD56302E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3246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35892938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header-label">
            <a:extLst xmlns:a="http://schemas.openxmlformats.org/drawingml/2006/main">
              <a:ext uri="{FF2B5EF4-FFF2-40B4-BE49-F238E27FC236}">
                <a16:creationId xmlns:a16="http://schemas.microsoft.com/office/drawing/2014/main" id="{CB665143-4FAB-4734-AA03-F150927C1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02 / FINDING</a:t>
            </a:r>
          </a:p>
        </p:txBody>
      </p:sp>
      <p:sp>
        <p:nvSpPr>
          <p:cNvPr id="2" name="header-rule">
            <a:extLst xmlns:a="http://schemas.openxmlformats.org/drawingml/2006/main">
              <a:ext uri="{FF2B5EF4-FFF2-40B4-BE49-F238E27FC236}">
                <a16:creationId xmlns:a16="http://schemas.microsoft.com/office/drawing/2014/main" id="{F18C1B45-5B2A-4D19-B6F0-18F42E10FD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42950"/>
            <a:ext cx="81724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" name="finding-title">
            <a:extLst xmlns:a="http://schemas.openxmlformats.org/drawingml/2006/main">
              <a:ext uri="{FF2B5EF4-FFF2-40B4-BE49-F238E27FC236}">
                <a16:creationId xmlns:a16="http://schemas.microsoft.com/office/drawing/2014/main" id="{1E24B1F9-8618-444F-B1E4-6A1D04AD41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6191250" cy="1638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7000"/>
              </a:lnSpc>
              <a:buNone/>
              <a:defRPr sz="78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78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THE FINDING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78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78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LEADS.</a:t>
            </a:r>
          </a:p>
        </p:txBody>
      </p:sp>
      <p:sp>
        <p:nvSpPr>
          <p:cNvPr id="4" name="finding-copy">
            <a:extLst xmlns:a="http://schemas.openxmlformats.org/drawingml/2006/main">
              <a:ext uri="{FF2B5EF4-FFF2-40B4-BE49-F238E27FC236}">
                <a16:creationId xmlns:a16="http://schemas.microsoft.com/office/drawing/2014/main" id="{8DEA2308-3BEC-4FCC-AC2A-D18F9B1C8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219450"/>
            <a:ext cx="600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575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defRPr>
            </a:pPr>
            <a:r>
              <a:rPr sz="1575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rPr>
              <a:t>[Editable headline — write the conclusion in one sentence.]</a:t>
            </a:r>
          </a:p>
        </p:txBody>
      </p:sp>
      <p:sp>
        <p:nvSpPr>
          <p:cNvPr id="5" name="finding-rule">
            <a:extLst xmlns:a="http://schemas.openxmlformats.org/drawingml/2006/main">
              <a:ext uri="{FF2B5EF4-FFF2-40B4-BE49-F238E27FC236}">
                <a16:creationId xmlns:a16="http://schemas.microsoft.com/office/drawing/2014/main" id="{CE79787D-A190-4E01-9A63-9B476B5AD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81450"/>
            <a:ext cx="59817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6" name="finding-rail-label">
            <a:extLst xmlns:a="http://schemas.openxmlformats.org/drawingml/2006/main">
              <a:ext uri="{FF2B5EF4-FFF2-40B4-BE49-F238E27FC236}">
                <a16:creationId xmlns:a16="http://schemas.microsoft.com/office/drawing/2014/main" id="{8397144F-1F08-4075-9CBC-B72F10896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200150"/>
            <a:ext cx="9525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5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SOURCE</a:t>
            </a:r>
          </a:p>
          <a:p xmlns:a="http://schemas.openxmlformats.org/drawingml/2006/main">
            <a:pPr algn="l">
              <a:lnSpc>
                <a:spcPct val="145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DATE</a:t>
            </a:r>
          </a:p>
          <a:p xmlns:a="http://schemas.openxmlformats.org/drawingml/2006/main">
            <a:pPr algn="l">
              <a:lnSpc>
                <a:spcPct val="145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LIMIT</a:t>
            </a:r>
          </a:p>
        </p:txBody>
      </p:sp>
      <p:sp>
        <p:nvSpPr>
          <p:cNvPr id="7" name="finding-rail-copy">
            <a:extLst xmlns:a="http://schemas.openxmlformats.org/drawingml/2006/main">
              <a:ext uri="{FF2B5EF4-FFF2-40B4-BE49-F238E27FC236}">
                <a16:creationId xmlns:a16="http://schemas.microsoft.com/office/drawing/2014/main" id="{7D646ED0-B753-4B7D-B2A0-1539D26EA6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05800" y="1200150"/>
            <a:ext cx="304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2000"/>
              </a:lnSpc>
              <a:buNone/>
              <a:defRPr sz="1200" b="0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1200" b="0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[Name the source]</a:t>
            </a:r>
          </a:p>
          <a:p xmlns:a="http://schemas.openxmlformats.org/drawingml/2006/main">
            <a:pPr algn="l">
              <a:lnSpc>
                <a:spcPct val="132000"/>
              </a:lnSpc>
              <a:buNone/>
              <a:defRPr sz="1200" b="0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1200" b="0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[YYYY.MM.DD]</a:t>
            </a:r>
          </a:p>
          <a:p xmlns:a="http://schemas.openxmlformats.org/drawingml/2006/main">
            <a:pPr algn="l">
              <a:lnSpc>
                <a:spcPct val="132000"/>
              </a:lnSpc>
              <a:buNone/>
              <a:defRPr sz="1200" b="0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1200" b="0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[What this does not say]</a:t>
            </a:r>
          </a:p>
        </p:txBody>
      </p:sp>
      <p:sp>
        <p:nvSpPr>
          <p:cNvPr id="8" name="finding-signal">
            <a:extLst xmlns:a="http://schemas.openxmlformats.org/drawingml/2006/main">
              <a:ext uri="{FF2B5EF4-FFF2-40B4-BE49-F238E27FC236}">
                <a16:creationId xmlns:a16="http://schemas.microsoft.com/office/drawing/2014/main" id="{CA387B4D-8629-4283-8CD2-59FD449CE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724150"/>
            <a:ext cx="4114800" cy="171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9" name="finding-signal-copy">
            <a:extLst xmlns:a="http://schemas.openxmlformats.org/drawingml/2006/main">
              <a:ext uri="{FF2B5EF4-FFF2-40B4-BE49-F238E27FC236}">
                <a16:creationId xmlns:a16="http://schemas.microsoft.com/office/drawing/2014/main" id="{7E5DF924-AC5C-4EF2-82B6-A67047E9F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43800" y="3067050"/>
            <a:ext cx="3429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8000"/>
              </a:lnSpc>
              <a:buNone/>
              <a:defRPr sz="3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3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ONE CLAIM.</a:t>
            </a:r>
          </a:p>
          <a:p xmlns:a="http://schemas.openxmlformats.org/drawingml/2006/main">
            <a:pPr algn="l">
              <a:lnSpc>
                <a:spcPct val="78000"/>
              </a:lnSpc>
              <a:buNone/>
              <a:defRPr sz="3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3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VISIBLE LIMITS.</a:t>
            </a:r>
          </a:p>
        </p:txBody>
      </p:sp>
      <p:sp>
        <p:nvSpPr>
          <p:cNvPr id="10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2B132AA6-1F54-430E-925E-5296E1F88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150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1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91B61DB8-DF3F-413F-B12A-3EBA114EEA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12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802012C6-6D43-4C79-B354-8B3480069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3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41676975-FED1-4457-B10E-7B77AC394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4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4ACA0ABE-5138-4417-81F1-97569A293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5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6BF9BF1C-5FB3-4A5E-81BE-6501AB894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16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68D098DC-02C2-44A5-90B4-2007BED058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17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DC240F4D-87A4-4C30-BC3E-4641B768E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8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33E86754-2B9B-41B2-86CB-D54ACDB6A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9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6D089EB8-391C-4A9A-A4DE-9111A650B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0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BA6538F6-9F64-41A9-AA05-1C208D199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21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10850964-AF6A-4154-A871-588ECC834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22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5777717E-6531-4190-9DAD-00F612E126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3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C7573BE1-846D-4C88-92A7-EAF467523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4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2909B8BC-468D-47CE-B7DE-D41C3FF68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5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6C3FFAA4-9C6E-4F91-BB3B-DE011D4EA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26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D3BF85B8-ACE1-46A2-B45A-B79A11D04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27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B19A2752-B251-4CEA-9964-68BB5BA05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206294192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3F1E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header-label">
            <a:extLst xmlns:a="http://schemas.openxmlformats.org/drawingml/2006/main">
              <a:ext uri="{FF2B5EF4-FFF2-40B4-BE49-F238E27FC236}">
                <a16:creationId xmlns:a16="http://schemas.microsoft.com/office/drawing/2014/main" id="{CDEC8C06-BEB0-4518-81CE-F92AE5DC2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03 / EVIDENCE</a:t>
            </a:r>
          </a:p>
        </p:txBody>
      </p:sp>
      <p:sp>
        <p:nvSpPr>
          <p:cNvPr id="2" name="header-rule">
            <a:extLst xmlns:a="http://schemas.openxmlformats.org/drawingml/2006/main">
              <a:ext uri="{FF2B5EF4-FFF2-40B4-BE49-F238E27FC236}">
                <a16:creationId xmlns:a16="http://schemas.microsoft.com/office/drawing/2014/main" id="{B61FA36C-DB2D-4B5A-A98C-8C275FE22B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42950"/>
            <a:ext cx="81724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" name="evidence-title">
            <a:extLst xmlns:a="http://schemas.openxmlformats.org/drawingml/2006/main">
              <a:ext uri="{FF2B5EF4-FFF2-40B4-BE49-F238E27FC236}">
                <a16:creationId xmlns:a16="http://schemas.microsoft.com/office/drawing/2014/main" id="{3E4ECC32-1C6B-4920-A745-3A28A9A66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66800"/>
            <a:ext cx="34290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7000"/>
              </a:lnSpc>
              <a:buNone/>
              <a:defRPr sz="585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585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MAKE THE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585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585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EVIDENCE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585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585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LEGIBLE.</a:t>
            </a:r>
          </a:p>
        </p:txBody>
      </p:sp>
      <p:sp>
        <p:nvSpPr>
          <p:cNvPr id="4" name="evidence-copy">
            <a:extLst xmlns:a="http://schemas.openxmlformats.org/drawingml/2006/main">
              <a:ext uri="{FF2B5EF4-FFF2-40B4-BE49-F238E27FC236}">
                <a16:creationId xmlns:a16="http://schemas.microsoft.com/office/drawing/2014/main" id="{95D40161-AE8F-4FA4-9F84-DCD1A51569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43300"/>
            <a:ext cx="31432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2000"/>
              </a:lnSpc>
              <a:buNone/>
              <a:defRPr sz="1275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defRPr>
            </a:pPr>
            <a:r>
              <a:rPr sz="1275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rPr>
              <a:t>Use a neutral frame for an image, diagram or artefact. Keep the source rail in the same place.</a:t>
            </a:r>
          </a:p>
        </p:txBody>
      </p:sp>
      <p:sp>
        <p:nvSpPr>
          <p:cNvPr id="5" name="evidence-frame">
            <a:extLst xmlns:a="http://schemas.openxmlformats.org/drawingml/2006/main">
              <a:ext uri="{FF2B5EF4-FFF2-40B4-BE49-F238E27FC236}">
                <a16:creationId xmlns:a16="http://schemas.microsoft.com/office/drawing/2014/main" id="{54C5A1B4-DCBF-4314-A9F1-B5909BB34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1009650"/>
            <a:ext cx="4648200" cy="3524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solidFill>
              <a:srgbClr val="000000"/>
            </a:solidFill>
            <a:prstDash val="solid"/>
          </a:ln>
        </p:spPr>
      </p:sp>
      <p:pic>
        <p:nvPicPr>
          <p:cNvPr id="3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2cf9eabcdb54f40"/>
          <a:srcRect xmlns:a="http://schemas.openxmlformats.org/drawingml/2006/main" l="4719" t="0" r="4719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514850" y="1200150"/>
            <a:ext cx="4267200" cy="3143250"/>
          </a:xfrm>
          <a:prstGeom xmlns:a="http://schemas.openxmlformats.org/drawingml/2006/main" prst="rect">
            <a:avLst/>
          </a:prstGeom>
        </p:spPr>
      </p:pic>
      <p:sp>
        <p:nvSpPr>
          <p:cNvPr id="7" name="evidence-rail">
            <a:extLst xmlns:a="http://schemas.openxmlformats.org/drawingml/2006/main">
              <a:ext uri="{FF2B5EF4-FFF2-40B4-BE49-F238E27FC236}">
                <a16:creationId xmlns:a16="http://schemas.microsoft.com/office/drawing/2014/main" id="{0AEE6588-6CA0-4C78-8363-B07BBCBDC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01150" y="1009650"/>
            <a:ext cx="2152650" cy="3524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8" name="evidence-rail-copy">
            <a:extLst xmlns:a="http://schemas.openxmlformats.org/drawingml/2006/main">
              <a:ext uri="{FF2B5EF4-FFF2-40B4-BE49-F238E27FC236}">
                <a16:creationId xmlns:a16="http://schemas.microsoft.com/office/drawing/2014/main" id="{309A7079-E18B-46D0-B919-068D57D1D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1238250"/>
            <a:ext cx="163830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2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SOURCE</a:t>
            </a:r>
          </a:p>
          <a:p xmlns:a="http://schemas.openxmlformats.org/drawingml/2006/main">
            <a:pPr algn="l">
              <a:lnSpc>
                <a:spcPct val="142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[EDITABLE]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lnSpc>
                <a:spcPct val="142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DATE</a:t>
            </a:r>
          </a:p>
          <a:p xmlns:a="http://schemas.openxmlformats.org/drawingml/2006/main">
            <a:pPr algn="l">
              <a:lnSpc>
                <a:spcPct val="142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[YYYY.MM.DD]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lnSpc>
                <a:spcPct val="142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ALT</a:t>
            </a:r>
          </a:p>
          <a:p xmlns:a="http://schemas.openxmlformats.org/drawingml/2006/main">
            <a:pPr algn="l">
              <a:lnSpc>
                <a:spcPct val="142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[DESCRIBE]</a:t>
            </a:r>
          </a:p>
        </p:txBody>
      </p:sp>
      <p:sp>
        <p:nvSpPr>
          <p:cNvPr id="9" name="evidence-caption">
            <a:extLst xmlns:a="http://schemas.openxmlformats.org/drawingml/2006/main">
              <a:ext uri="{FF2B5EF4-FFF2-40B4-BE49-F238E27FC236}">
                <a16:creationId xmlns:a16="http://schemas.microsoft.com/office/drawing/2014/main" id="{824693D6-7037-48F6-A7E8-145626B57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14850" y="4724400"/>
            <a:ext cx="42672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FRAME WINDOW / 8 x 12 GRID</a:t>
            </a:r>
          </a:p>
        </p:txBody>
      </p:sp>
      <p:sp>
        <p:nvSpPr>
          <p:cNvPr id="10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48171685-8593-4159-889B-5594AF404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150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1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4E3AACE2-FD3E-44FE-9AA6-03CEF30BE0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12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AA4D3A95-726B-4E87-B2FE-812A9E357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3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316BB1B4-58FC-4900-8D4F-EB5486477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4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D8BC556E-997F-490F-9D10-3544FB9DE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5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0E0259E0-46E8-4EA2-B5EB-67E4149B68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16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1CB71251-513F-41F9-9D1E-BE6C6C032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17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93F38E25-EE74-4C23-8117-2605EA6CE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8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8CEFC85D-B513-4905-99FD-8D63CBC18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9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AA8D4DA7-0287-411B-9D42-81BA887FA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0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05476533-E1CE-4EC6-AA14-6939CA93F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21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46A8374E-D58A-4326-A694-1B042910DD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22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A73947DD-E999-4B80-8B75-9FE3E7E5D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3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6FF75A26-3D05-405B-8883-096E2C2E0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4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C9DDFD7F-2B81-4B58-8B26-174E1C81A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5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C8CEEE29-52D6-452B-BC70-218D3C044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26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B28445FC-FC60-46F2-9F8B-1143F3EA4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27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DA44A87A-A21B-432C-9B8E-BA83D273D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35724594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0000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9" name="header-label">
            <a:extLst xmlns:a="http://schemas.openxmlformats.org/drawingml/2006/main">
              <a:ext uri="{FF2B5EF4-FFF2-40B4-BE49-F238E27FC236}">
                <a16:creationId xmlns:a16="http://schemas.microsoft.com/office/drawing/2014/main" id="{D251F3DD-9CBB-43F5-A359-BF128B833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04 / METHOD</a:t>
            </a:r>
          </a:p>
        </p:txBody>
      </p:sp>
      <p:sp>
        <p:nvSpPr>
          <p:cNvPr id="2" name="header-rule">
            <a:extLst xmlns:a="http://schemas.openxmlformats.org/drawingml/2006/main">
              <a:ext uri="{FF2B5EF4-FFF2-40B4-BE49-F238E27FC236}">
                <a16:creationId xmlns:a16="http://schemas.microsoft.com/office/drawing/2014/main" id="{D0757340-9829-4A88-9C51-CCCEB9B6C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42950"/>
            <a:ext cx="81724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" name="method-title">
            <a:extLst xmlns:a="http://schemas.openxmlformats.org/drawingml/2006/main">
              <a:ext uri="{FF2B5EF4-FFF2-40B4-BE49-F238E27FC236}">
                <a16:creationId xmlns:a16="http://schemas.microsoft.com/office/drawing/2014/main" id="{F0D59CD4-2870-4EEC-B356-DAAC72741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47625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7000"/>
              </a:lnSpc>
              <a:buNone/>
              <a:defRPr sz="79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79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SHOW THE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79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79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METHOD.</a:t>
            </a:r>
          </a:p>
        </p:txBody>
      </p:sp>
      <p:sp>
        <p:nvSpPr>
          <p:cNvPr id="4" name="method-copy">
            <a:extLst xmlns:a="http://schemas.openxmlformats.org/drawingml/2006/main">
              <a:ext uri="{FF2B5EF4-FFF2-40B4-BE49-F238E27FC236}">
                <a16:creationId xmlns:a16="http://schemas.microsoft.com/office/drawing/2014/main" id="{0FC4F2FE-82EA-4BE6-849F-A41C729A4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143250"/>
            <a:ext cx="3714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0000"/>
              </a:lnSpc>
              <a:buNone/>
              <a:defRPr sz="13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3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A four-step rail makes process visible without turning the slide into a workflow diagram.</a:t>
            </a:r>
          </a:p>
        </p:txBody>
      </p:sp>
      <p:sp>
        <p:nvSpPr>
          <p:cNvPr id="5" name="method-rule-1">
            <a:extLst xmlns:a="http://schemas.openxmlformats.org/drawingml/2006/main">
              <a:ext uri="{FF2B5EF4-FFF2-40B4-BE49-F238E27FC236}">
                <a16:creationId xmlns:a16="http://schemas.microsoft.com/office/drawing/2014/main" id="{13A1983E-1D0F-4F8D-8937-E7165262C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15240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6" name="method-num-1">
            <a:extLst xmlns:a="http://schemas.openxmlformats.org/drawingml/2006/main">
              <a:ext uri="{FF2B5EF4-FFF2-40B4-BE49-F238E27FC236}">
                <a16:creationId xmlns:a16="http://schemas.microsoft.com/office/drawing/2014/main" id="{288D3913-88C7-4D4A-BB71-13256852DB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1428750"/>
            <a:ext cx="666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01</a:t>
            </a:r>
          </a:p>
        </p:txBody>
      </p:sp>
      <p:sp>
        <p:nvSpPr>
          <p:cNvPr id="7" name="method-step-1">
            <a:extLst xmlns:a="http://schemas.openxmlformats.org/drawingml/2006/main">
              <a:ext uri="{FF2B5EF4-FFF2-40B4-BE49-F238E27FC236}">
                <a16:creationId xmlns:a16="http://schemas.microsoft.com/office/drawing/2014/main" id="{0400CB06-6CA9-4832-BD2F-E8CE1EC39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2152650"/>
            <a:ext cx="1333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ASK</a:t>
            </a:r>
          </a:p>
        </p:txBody>
      </p:sp>
      <p:sp>
        <p:nvSpPr>
          <p:cNvPr id="8" name="method-copy-1">
            <a:extLst xmlns:a="http://schemas.openxmlformats.org/drawingml/2006/main">
              <a:ext uri="{FF2B5EF4-FFF2-40B4-BE49-F238E27FC236}">
                <a16:creationId xmlns:a16="http://schemas.microsoft.com/office/drawing/2014/main" id="{30289066-56C0-4469-9D05-AE3159CF6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95900" y="3048000"/>
            <a:ext cx="12573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Define the question.</a:t>
            </a:r>
          </a:p>
        </p:txBody>
      </p:sp>
      <p:sp>
        <p:nvSpPr>
          <p:cNvPr id="9" name="method-rule-2">
            <a:extLst xmlns:a="http://schemas.openxmlformats.org/drawingml/2006/main">
              <a:ext uri="{FF2B5EF4-FFF2-40B4-BE49-F238E27FC236}">
                <a16:creationId xmlns:a16="http://schemas.microsoft.com/office/drawing/2014/main" id="{BB37D650-E8BB-4740-A14B-7D268B5448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43700" y="15240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0" name="method-num-2">
            <a:extLst xmlns:a="http://schemas.openxmlformats.org/drawingml/2006/main">
              <a:ext uri="{FF2B5EF4-FFF2-40B4-BE49-F238E27FC236}">
                <a16:creationId xmlns:a16="http://schemas.microsoft.com/office/drawing/2014/main" id="{CF1942F4-91AC-4ADB-ACF2-5C7637D1E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96100" y="1428750"/>
            <a:ext cx="666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02</a:t>
            </a:r>
          </a:p>
        </p:txBody>
      </p:sp>
      <p:sp>
        <p:nvSpPr>
          <p:cNvPr id="11" name="method-step-2">
            <a:extLst xmlns:a="http://schemas.openxmlformats.org/drawingml/2006/main">
              <a:ext uri="{FF2B5EF4-FFF2-40B4-BE49-F238E27FC236}">
                <a16:creationId xmlns:a16="http://schemas.microsoft.com/office/drawing/2014/main" id="{CC816D16-E9C1-4438-AFE6-54D999097E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96100" y="2152650"/>
            <a:ext cx="1333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TEST</a:t>
            </a:r>
          </a:p>
        </p:txBody>
      </p:sp>
      <p:sp>
        <p:nvSpPr>
          <p:cNvPr id="12" name="method-copy-2">
            <a:extLst xmlns:a="http://schemas.openxmlformats.org/drawingml/2006/main">
              <a:ext uri="{FF2B5EF4-FFF2-40B4-BE49-F238E27FC236}">
                <a16:creationId xmlns:a16="http://schemas.microsoft.com/office/drawing/2014/main" id="{F312AB62-D051-4A62-8AB4-F39775FC8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96100" y="3048000"/>
            <a:ext cx="12573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Choose the method.</a:t>
            </a:r>
          </a:p>
        </p:txBody>
      </p:sp>
      <p:sp>
        <p:nvSpPr>
          <p:cNvPr id="13" name="method-rule-3">
            <a:extLst xmlns:a="http://schemas.openxmlformats.org/drawingml/2006/main">
              <a:ext uri="{FF2B5EF4-FFF2-40B4-BE49-F238E27FC236}">
                <a16:creationId xmlns:a16="http://schemas.microsoft.com/office/drawing/2014/main" id="{AC00DE5F-10C4-41E2-995F-A5F57705B3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5240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4" name="method-num-3">
            <a:extLst xmlns:a="http://schemas.openxmlformats.org/drawingml/2006/main">
              <a:ext uri="{FF2B5EF4-FFF2-40B4-BE49-F238E27FC236}">
                <a16:creationId xmlns:a16="http://schemas.microsoft.com/office/drawing/2014/main" id="{3C886C7C-CC8A-4C50-845D-B05BDA934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1428750"/>
            <a:ext cx="666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03</a:t>
            </a:r>
          </a:p>
        </p:txBody>
      </p:sp>
      <p:sp>
        <p:nvSpPr>
          <p:cNvPr id="15" name="method-step-3">
            <a:extLst xmlns:a="http://schemas.openxmlformats.org/drawingml/2006/main">
              <a:ext uri="{FF2B5EF4-FFF2-40B4-BE49-F238E27FC236}">
                <a16:creationId xmlns:a16="http://schemas.microsoft.com/office/drawing/2014/main" id="{2472EE4C-A7E1-4F42-A676-9C4B3BB72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2152650"/>
            <a:ext cx="1333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REVIEW</a:t>
            </a:r>
          </a:p>
        </p:txBody>
      </p:sp>
      <p:sp>
        <p:nvSpPr>
          <p:cNvPr id="16" name="method-copy-3">
            <a:extLst xmlns:a="http://schemas.openxmlformats.org/drawingml/2006/main">
              <a:ext uri="{FF2B5EF4-FFF2-40B4-BE49-F238E27FC236}">
                <a16:creationId xmlns:a16="http://schemas.microsoft.com/office/drawing/2014/main" id="{EC445E47-F57A-4D52-A753-F9EDA381E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96300" y="3048000"/>
            <a:ext cx="12573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Name the limit.</a:t>
            </a:r>
          </a:p>
        </p:txBody>
      </p:sp>
      <p:sp>
        <p:nvSpPr>
          <p:cNvPr id="17" name="method-rule-4">
            <a:extLst xmlns:a="http://schemas.openxmlformats.org/drawingml/2006/main">
              <a:ext uri="{FF2B5EF4-FFF2-40B4-BE49-F238E27FC236}">
                <a16:creationId xmlns:a16="http://schemas.microsoft.com/office/drawing/2014/main" id="{3B5B46FF-0B79-4E21-A3B5-2BD7E5924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44100" y="1524000"/>
            <a:ext cx="0" cy="34290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8" name="method-num-4">
            <a:extLst xmlns:a="http://schemas.openxmlformats.org/drawingml/2006/main">
              <a:ext uri="{FF2B5EF4-FFF2-40B4-BE49-F238E27FC236}">
                <a16:creationId xmlns:a16="http://schemas.microsoft.com/office/drawing/2014/main" id="{F0D3449B-A242-4E61-8A69-44E5768F4E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1428750"/>
            <a:ext cx="666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04</a:t>
            </a:r>
          </a:p>
        </p:txBody>
      </p:sp>
      <p:sp>
        <p:nvSpPr>
          <p:cNvPr id="19" name="method-step-4">
            <a:extLst xmlns:a="http://schemas.openxmlformats.org/drawingml/2006/main">
              <a:ext uri="{FF2B5EF4-FFF2-40B4-BE49-F238E27FC236}">
                <a16:creationId xmlns:a16="http://schemas.microsoft.com/office/drawing/2014/main" id="{19682459-439E-4E89-8105-892E790ED1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152650"/>
            <a:ext cx="1333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2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SHARE</a:t>
            </a:r>
          </a:p>
        </p:txBody>
      </p:sp>
      <p:sp>
        <p:nvSpPr>
          <p:cNvPr id="20" name="method-copy-4">
            <a:extLst xmlns:a="http://schemas.openxmlformats.org/drawingml/2006/main">
              <a:ext uri="{FF2B5EF4-FFF2-40B4-BE49-F238E27FC236}">
                <a16:creationId xmlns:a16="http://schemas.microsoft.com/office/drawing/2014/main" id="{726B655F-452B-4FD3-8E10-8437829BB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3048000"/>
            <a:ext cx="12573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050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Make the next step public.</a:t>
            </a:r>
          </a:p>
        </p:txBody>
      </p:sp>
      <p:sp>
        <p:nvSpPr>
          <p:cNvPr id="21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5545BC9F-1B18-460B-A465-EAA26B1C4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150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2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D97CD0B0-E940-4229-9005-1BFF2F090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23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7B3388AE-3322-4376-A13B-A5CCCF4B2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4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7858F6B3-477D-490A-9E97-6FD05B301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5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EAF73213-B850-4AE1-A3AF-8C23DFD0C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6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0F46435F-8654-4E73-A498-4D139356D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27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3C9D6B01-C9C4-4E7F-B024-930334AF2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28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960DD523-D4D5-4DE0-B9F8-CCC23FF568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9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0F2A4AEB-D540-44C8-B6F1-3E8CE0010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30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8C675D3A-0722-4375-BF9D-041547244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31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98F63D3B-6259-4ECC-A62C-EBB0C3D25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32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BC2BA869-1C9E-47F9-BC73-12522A58EE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33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8219F7E5-C9A5-4B48-ACB5-1953AA677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34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941E33F9-2AB3-4129-815E-10BBE05E4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35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DCD81EEE-714B-4891-8E24-A10515136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36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332479CE-A9DA-4C8B-B3C3-43578AB8C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37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ECBCE7D4-D21C-4762-9276-B2693834D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38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53F19A77-D53B-4418-A2B0-9B747C819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32802328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EB14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header-label">
            <a:extLst xmlns:a="http://schemas.openxmlformats.org/drawingml/2006/main">
              <a:ext uri="{FF2B5EF4-FFF2-40B4-BE49-F238E27FC236}">
                <a16:creationId xmlns:a16="http://schemas.microsoft.com/office/drawing/2014/main" id="{0F6229F5-B420-4B78-9736-6028DAE169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05 / VOICE</a:t>
            </a:r>
          </a:p>
        </p:txBody>
      </p:sp>
      <p:sp>
        <p:nvSpPr>
          <p:cNvPr id="2" name="header-rule">
            <a:extLst xmlns:a="http://schemas.openxmlformats.org/drawingml/2006/main">
              <a:ext uri="{FF2B5EF4-FFF2-40B4-BE49-F238E27FC236}">
                <a16:creationId xmlns:a16="http://schemas.microsoft.com/office/drawing/2014/main" id="{9DF9F49A-C4FA-43E4-8B9B-FE7E7A892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42950"/>
            <a:ext cx="81724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3" name="voice-title">
            <a:extLst xmlns:a="http://schemas.openxmlformats.org/drawingml/2006/main">
              <a:ext uri="{FF2B5EF4-FFF2-40B4-BE49-F238E27FC236}">
                <a16:creationId xmlns:a16="http://schemas.microsoft.com/office/drawing/2014/main" id="{0AA93DA7-578F-4E30-BB9B-DFE99437F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57300"/>
            <a:ext cx="7810500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7000"/>
              </a:lnSpc>
              <a:buNone/>
              <a:def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A PUBLIC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SIGNAL EARNS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TRUST WHEN ITS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55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LIMITS SHOW.</a:t>
            </a:r>
          </a:p>
        </p:txBody>
      </p:sp>
      <p:sp>
        <p:nvSpPr>
          <p:cNvPr id="4" name="voice-source">
            <a:extLst xmlns:a="http://schemas.openxmlformats.org/drawingml/2006/main">
              <a:ext uri="{FF2B5EF4-FFF2-40B4-BE49-F238E27FC236}">
                <a16:creationId xmlns:a16="http://schemas.microsoft.com/office/drawing/2014/main" id="{94DED4C5-ECF8-4541-BD0E-ABADBEEA4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438650"/>
            <a:ext cx="3905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SPECIMEN COPY / NOT A LIVE QUOTE</a:t>
            </a:r>
          </a:p>
        </p:txBody>
      </p:sp>
      <p:sp>
        <p:nvSpPr>
          <p:cNvPr id="5" name="voice-note">
            <a:extLst xmlns:a="http://schemas.openxmlformats.org/drawingml/2006/main">
              <a:ext uri="{FF2B5EF4-FFF2-40B4-BE49-F238E27FC236}">
                <a16:creationId xmlns:a16="http://schemas.microsoft.com/office/drawing/2014/main" id="{284D972E-4EF8-4D9B-82C3-422523A9D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953000"/>
            <a:ext cx="5143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35000"/>
              </a:lnSpc>
              <a:buNone/>
              <a:defRPr sz="1350" b="0" i="0">
                <a:solidFill>
                  <a:srgbClr val="000000"/>
                </a:solidFill>
                <a:latin typeface="Merriweather"/>
                <a:ea typeface="Noto Sans SC"/>
                <a:cs typeface="Noto Sans SC"/>
              </a:defRPr>
            </a:pPr>
            <a:r>
              <a:rPr sz="1350" b="0" i="0">
                <a:solidFill>
                  <a:srgbClr val="000000"/>
                </a:solidFill>
                <a:latin typeface="Merriweather"/>
                <a:ea typeface="Noto Sans SC"/>
                <a:cs typeface="Noto Sans SC"/>
              </a:rPr>
              <a:t>Add attribution, date and permission beside every real quote.</a:t>
            </a:r>
          </a:p>
        </p:txBody>
      </p:sp>
      <p:sp>
        <p:nvSpPr>
          <p:cNvPr id="6" name="voice-rail">
            <a:extLst xmlns:a="http://schemas.openxmlformats.org/drawingml/2006/main">
              <a:ext uri="{FF2B5EF4-FFF2-40B4-BE49-F238E27FC236}">
                <a16:creationId xmlns:a16="http://schemas.microsoft.com/office/drawing/2014/main" id="{86C9BDE7-187C-4DF6-AD09-93334A231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77350" y="0"/>
            <a:ext cx="2914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solidFill>
              <a:srgbClr val="000000"/>
            </a:solidFill>
            <a:prstDash val="solid"/>
          </a:ln>
        </p:spPr>
      </p:sp>
      <p:sp>
        <p:nvSpPr>
          <p:cNvPr id="7" name="voice-stamp">
            <a:extLst xmlns:a="http://schemas.openxmlformats.org/drawingml/2006/main">
              <a:ext uri="{FF2B5EF4-FFF2-40B4-BE49-F238E27FC236}">
                <a16:creationId xmlns:a16="http://schemas.microsoft.com/office/drawing/2014/main" id="{5D972759-E814-4E16-A883-A50000BC5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1162050"/>
            <a:ext cx="2190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78000"/>
              </a:lnSpc>
              <a:buNone/>
              <a:defRPr sz="46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46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XTF</a:t>
            </a:r>
          </a:p>
          <a:p xmlns:a="http://schemas.openxmlformats.org/drawingml/2006/main">
            <a:pPr algn="ctr">
              <a:lnSpc>
                <a:spcPct val="78000"/>
              </a:lnSpc>
              <a:buNone/>
              <a:defRPr sz="46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465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VOICE</a:t>
            </a:r>
          </a:p>
        </p:txBody>
      </p:sp>
      <p:sp>
        <p:nvSpPr>
          <p:cNvPr id="8" name="voice-rail-copy">
            <a:extLst xmlns:a="http://schemas.openxmlformats.org/drawingml/2006/main">
              <a:ext uri="{FF2B5EF4-FFF2-40B4-BE49-F238E27FC236}">
                <a16:creationId xmlns:a16="http://schemas.microsoft.com/office/drawing/2014/main" id="{06315CC7-D211-4415-BCB1-AE4A7169F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5143500"/>
            <a:ext cx="2190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40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SOURCE</a:t>
            </a:r>
          </a:p>
          <a:p xmlns:a="http://schemas.openxmlformats.org/drawingml/2006/main">
            <a:pPr algn="ctr">
              <a:lnSpc>
                <a:spcPct val="140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DATE</a:t>
            </a:r>
          </a:p>
          <a:p xmlns:a="http://schemas.openxmlformats.org/drawingml/2006/main">
            <a:pPr algn="ctr">
              <a:lnSpc>
                <a:spcPct val="140000"/>
              </a:lnSpc>
              <a:buNone/>
              <a:def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PERMISSION</a:t>
            </a:r>
          </a:p>
        </p:txBody>
      </p:sp>
      <p:sp>
        <p:nvSpPr>
          <p:cNvPr id="9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DDC7A884-07F5-4B0E-AAFF-42DCF28EA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150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0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C0DE8839-B803-4270-A9E7-21687124E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11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BFA55B16-C818-441F-A58D-A70F316350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2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DC3B30C6-6787-452C-B33C-D592E94B5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3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A63021F8-3327-44E4-A20B-37A07F5A0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4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27068643-DBD2-4B77-B90D-0C4542D62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15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513C8E3F-9E7E-4B58-B24D-07B63CFEB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16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D04BEB86-75D5-4269-87EC-9EF9685F2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7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046F26B1-F1BB-4F87-8EF6-D67886EB3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8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059FAE6A-EFAD-4E31-B390-E7B566B7F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19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D93CC00D-A2E2-4C3C-8224-F996085D0C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20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D68E2986-4E99-47D2-8683-A57A57AC3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21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11720C74-4754-4398-ADA6-2CF5A6516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22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D12A02B7-2D56-41BB-9649-4AB4445AE8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23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FABAB56D-31DC-4746-B5CB-821E800CA4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24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59BBD877-00F0-4CE3-84F7-02D415F468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25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53FA5B4B-A2CF-455E-B08A-E21A56AA3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9525">
            <a:solidFill>
              <a:srgbClr val="000000"/>
            </a:solidFill>
            <a:prstDash val="solid"/>
          </a:ln>
        </p:spPr>
      </p:sp>
      <p:sp>
        <p:nvSpPr>
          <p:cNvPr id="26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B6F535D4-EF01-4221-BA0B-7D02DF05FE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92434800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5" name="header-label">
            <a:extLst xmlns:a="http://schemas.openxmlformats.org/drawingml/2006/main">
              <a:ext uri="{FF2B5EF4-FFF2-40B4-BE49-F238E27FC236}">
                <a16:creationId xmlns:a16="http://schemas.microsoft.com/office/drawing/2014/main" id="{0B6C61D0-93EF-446A-A343-0A2743883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050"/>
            <a:ext cx="2857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06 / DATA</a:t>
            </a:r>
          </a:p>
        </p:txBody>
      </p:sp>
      <p:sp>
        <p:nvSpPr>
          <p:cNvPr id="2" name="header-rule">
            <a:extLst xmlns:a="http://schemas.openxmlformats.org/drawingml/2006/main">
              <a:ext uri="{FF2B5EF4-FFF2-40B4-BE49-F238E27FC236}">
                <a16:creationId xmlns:a16="http://schemas.microsoft.com/office/drawing/2014/main" id="{7278A53F-A284-416F-9F8F-A8E42C3A8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742950"/>
            <a:ext cx="81724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" name="data-title">
            <a:extLst xmlns:a="http://schemas.openxmlformats.org/drawingml/2006/main">
              <a:ext uri="{FF2B5EF4-FFF2-40B4-BE49-F238E27FC236}">
                <a16:creationId xmlns:a16="http://schemas.microsoft.com/office/drawing/2014/main" id="{A0B6D1A1-5564-432C-97AE-58B535C21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533400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7000"/>
              </a:lnSpc>
              <a:buNone/>
              <a:defRPr sz="63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63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ONE CHART.</a:t>
            </a:r>
          </a:p>
          <a:p xmlns:a="http://schemas.openxmlformats.org/drawingml/2006/main">
            <a:pPr algn="l">
              <a:lnSpc>
                <a:spcPct val="77000"/>
              </a:lnSpc>
              <a:buNone/>
              <a:defRPr sz="63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63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ONE CONCLUSION.</a:t>
            </a:r>
          </a:p>
        </p:txBody>
      </p:sp>
      <p:sp>
        <p:nvSpPr>
          <p:cNvPr id="4" name="data-copy">
            <a:extLst xmlns:a="http://schemas.openxmlformats.org/drawingml/2006/main">
              <a:ext uri="{FF2B5EF4-FFF2-40B4-BE49-F238E27FC236}">
                <a16:creationId xmlns:a16="http://schemas.microsoft.com/office/drawing/2014/main" id="{6764F308-BB09-425D-856C-CC8A72BAB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124200"/>
            <a:ext cx="4095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2000"/>
              </a:lnSpc>
              <a:buNone/>
              <a:defRPr sz="1350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defRPr>
            </a:pPr>
            <a:r>
              <a:rPr sz="1350" b="0" i="0">
                <a:solidFill>
                  <a:srgbClr val="6D6A66"/>
                </a:solidFill>
                <a:latin typeface="Merriweather"/>
                <a:ea typeface="Noto Sans SC"/>
                <a:cs typeface="Noto Sans SC"/>
              </a:rPr>
              <a:t>Replace the specimen values with a source-backed series. Keep the conclusion in the headline.</a:t>
            </a:r>
          </a:p>
        </p:txBody>
      </p:sp>
      <p:sp>
        <p:nvSpPr>
          <p:cNvPr id="5" name="data-axis">
            <a:extLst xmlns:a="http://schemas.openxmlformats.org/drawingml/2006/main">
              <a:ext uri="{FF2B5EF4-FFF2-40B4-BE49-F238E27FC236}">
                <a16:creationId xmlns:a16="http://schemas.microsoft.com/office/drawing/2014/main" id="{91F6CFD4-264F-4BFB-A5BE-A73BC2E8F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4857750"/>
            <a:ext cx="5857875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000000"/>
            </a:solidFill>
            <a:prstDash val="solid"/>
          </a:ln>
        </p:spPr>
      </p:sp>
      <p:sp>
        <p:nvSpPr>
          <p:cNvPr id="6" name="bar-A">
            <a:extLst xmlns:a="http://schemas.openxmlformats.org/drawingml/2006/main">
              <a:ext uri="{FF2B5EF4-FFF2-40B4-BE49-F238E27FC236}">
                <a16:creationId xmlns:a16="http://schemas.microsoft.com/office/drawing/2014/main" id="{9666CDE6-FD7E-4ED6-8D4D-3AEF3AD11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3333750"/>
            <a:ext cx="6096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7" name="bar-label-A">
            <a:extLst xmlns:a="http://schemas.openxmlformats.org/drawingml/2006/main">
              <a:ext uri="{FF2B5EF4-FFF2-40B4-BE49-F238E27FC236}">
                <a16:creationId xmlns:a16="http://schemas.microsoft.com/office/drawing/2014/main" id="{C8AC0093-8214-4F41-9B04-0C2ECE92C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5029200"/>
            <a:ext cx="609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A</a:t>
            </a:r>
          </a:p>
        </p:txBody>
      </p:sp>
      <p:sp>
        <p:nvSpPr>
          <p:cNvPr id="8" name="bar-B">
            <a:extLst xmlns:a="http://schemas.openxmlformats.org/drawingml/2006/main">
              <a:ext uri="{FF2B5EF4-FFF2-40B4-BE49-F238E27FC236}">
                <a16:creationId xmlns:a16="http://schemas.microsoft.com/office/drawing/2014/main" id="{F55772F1-7395-41FD-AE00-AFA0CCE0A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29425" y="2476500"/>
            <a:ext cx="6096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solidFill>
              <a:srgbClr val="000000"/>
            </a:solidFill>
            <a:prstDash val="solid"/>
          </a:ln>
        </p:spPr>
      </p:sp>
      <p:sp>
        <p:nvSpPr>
          <p:cNvPr id="9" name="bar-label-B">
            <a:extLst xmlns:a="http://schemas.openxmlformats.org/drawingml/2006/main">
              <a:ext uri="{FF2B5EF4-FFF2-40B4-BE49-F238E27FC236}">
                <a16:creationId xmlns:a16="http://schemas.microsoft.com/office/drawing/2014/main" id="{C76A79DC-CF5A-4860-8634-93C9E685F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29425" y="5029200"/>
            <a:ext cx="609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B</a:t>
            </a:r>
          </a:p>
        </p:txBody>
      </p:sp>
      <p:sp>
        <p:nvSpPr>
          <p:cNvPr id="10" name="bar-C">
            <a:extLst xmlns:a="http://schemas.openxmlformats.org/drawingml/2006/main">
              <a:ext uri="{FF2B5EF4-FFF2-40B4-BE49-F238E27FC236}">
                <a16:creationId xmlns:a16="http://schemas.microsoft.com/office/drawing/2014/main" id="{A566B13F-C956-4CFD-9AF9-612A712F0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96225" y="1619250"/>
            <a:ext cx="609600" cy="3238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11" name="bar-label-C">
            <a:extLst xmlns:a="http://schemas.openxmlformats.org/drawingml/2006/main">
              <a:ext uri="{FF2B5EF4-FFF2-40B4-BE49-F238E27FC236}">
                <a16:creationId xmlns:a16="http://schemas.microsoft.com/office/drawing/2014/main" id="{EC5435CB-72B7-4C9F-95E7-916025E6F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96225" y="5029200"/>
            <a:ext cx="609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C</a:t>
            </a:r>
          </a:p>
        </p:txBody>
      </p:sp>
      <p:sp>
        <p:nvSpPr>
          <p:cNvPr id="12" name="bar-D">
            <a:extLst xmlns:a="http://schemas.openxmlformats.org/drawingml/2006/main">
              <a:ext uri="{FF2B5EF4-FFF2-40B4-BE49-F238E27FC236}">
                <a16:creationId xmlns:a16="http://schemas.microsoft.com/office/drawing/2014/main" id="{69F2F538-0B46-449F-831C-7F491086C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63025" y="2762250"/>
            <a:ext cx="6096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/>
          </a:solidFill>
          <a:ln xmlns:a="http://schemas.openxmlformats.org/drawingml/2006/main" w="0">
            <a:solidFill>
              <a:srgbClr val="000000"/>
            </a:solidFill>
            <a:prstDash val="solid"/>
          </a:ln>
        </p:spPr>
      </p:sp>
      <p:sp>
        <p:nvSpPr>
          <p:cNvPr id="13" name="bar-label-D">
            <a:extLst xmlns:a="http://schemas.openxmlformats.org/drawingml/2006/main">
              <a:ext uri="{FF2B5EF4-FFF2-40B4-BE49-F238E27FC236}">
                <a16:creationId xmlns:a16="http://schemas.microsoft.com/office/drawing/2014/main" id="{9CD4396C-926E-4F47-BBF0-4F3BC315A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63025" y="5029200"/>
            <a:ext cx="609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D</a:t>
            </a:r>
          </a:p>
        </p:txBody>
      </p:sp>
      <p:sp>
        <p:nvSpPr>
          <p:cNvPr id="14" name="bar-E">
            <a:extLst xmlns:a="http://schemas.openxmlformats.org/drawingml/2006/main">
              <a:ext uri="{FF2B5EF4-FFF2-40B4-BE49-F238E27FC236}">
                <a16:creationId xmlns:a16="http://schemas.microsoft.com/office/drawing/2014/main" id="{AD3972C1-134A-4B27-96EC-84DDF3545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29825" y="1095375"/>
            <a:ext cx="609600" cy="37623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15" name="bar-label-E">
            <a:extLst xmlns:a="http://schemas.openxmlformats.org/drawingml/2006/main">
              <a:ext uri="{FF2B5EF4-FFF2-40B4-BE49-F238E27FC236}">
                <a16:creationId xmlns:a16="http://schemas.microsoft.com/office/drawing/2014/main" id="{D55CC52C-78AE-4E9C-82F4-2FB717C0F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29825" y="5029200"/>
            <a:ext cx="609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00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E</a:t>
            </a:r>
          </a:p>
        </p:txBody>
      </p:sp>
      <p:sp>
        <p:nvSpPr>
          <p:cNvPr id="16" name="data-source">
            <a:extLst xmlns:a="http://schemas.openxmlformats.org/drawingml/2006/main">
              <a:ext uri="{FF2B5EF4-FFF2-40B4-BE49-F238E27FC236}">
                <a16:creationId xmlns:a16="http://schemas.microsoft.com/office/drawing/2014/main" id="{0CB2C1E2-504C-4629-987B-13595C85B0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0" y="5429250"/>
            <a:ext cx="5857875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6D6A66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6D6A66"/>
                </a:solidFill>
                <a:latin typeface="Montserrat"/>
                <a:ea typeface="Noto Sans SC"/>
                <a:cs typeface="Noto Sans SC"/>
              </a:rPr>
              <a:t>[SOURCE / DATE / UNIT]</a:t>
            </a:r>
          </a:p>
        </p:txBody>
      </p:sp>
      <p:sp>
        <p:nvSpPr>
          <p:cNvPr id="17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7D0E6D02-B38A-4DED-AFD4-AD11237B8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150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18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BD0DFB50-DC1A-478D-8122-6C933F5B9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19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1936716C-E06A-43B1-A5DF-F9DF63D599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0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B26B4082-A267-4D82-8356-E0E3D152E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1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95507F5E-F32E-4E40-A336-CCD1CC23C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2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213D8DFA-F606-4BFE-9FF4-8FC64B776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23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7D02E262-41DA-4586-868B-2A5DE2F6D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24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B2B62CA5-14AB-4142-B2B2-01E403F2B4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5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1EDD4F61-212A-4DB2-98EA-64E31680D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6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6649A364-D52B-4785-8CF3-6B032B9B34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27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9A2119BD-EF13-4339-AC46-5179DE326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28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1C9510B2-F9C7-4F02-8C67-45218FECA7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29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504D77C2-8148-4F63-B4BB-2D800B891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0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5714B4D8-B4C4-44A6-92A0-A8EF1134FA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1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805F452B-490F-426B-AF16-69F292EFF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EB1414"/>
            </a:solidFill>
            <a:prstDash val="solid"/>
          </a:ln>
        </p:spPr>
      </p:sp>
      <p:sp>
        <p:nvSpPr>
          <p:cNvPr id="32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228F5780-A30B-49D3-9298-B73313D43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33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7C8F8154-0ED7-4A90-BD80-3FE6943DE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9525">
            <a:solidFill>
              <a:srgbClr val="EB1414"/>
            </a:solidFill>
            <a:prstDash val="solid"/>
          </a:ln>
        </p:spPr>
      </p:sp>
      <p:sp>
        <p:nvSpPr>
          <p:cNvPr id="34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11361CAD-CAAF-4EA6-B2FD-5FBF5748B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65577728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000000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548863d0c314bea"/>
          <a:stretch xmlns:a="http://schemas.openxmlformats.org/drawingml/2006/main"/>
        </p:blipFill>
        <p:spPr>
          <a:xfrm xmlns:a="http://schemas.openxmlformats.org/drawingml/2006/main">
            <a:off x="686166" y="514350"/>
            <a:ext cx="2571017" cy="552450"/>
          </a:xfrm>
          <a:prstGeom xmlns:a="http://schemas.openxmlformats.org/drawingml/2006/main" prst="rect">
            <a:avLst/>
          </a:prstGeom>
        </p:spPr>
      </p:pic>
      <p:sp>
        <p:nvSpPr>
          <p:cNvPr id="2" name="closing-label">
            <a:extLst xmlns:a="http://schemas.openxmlformats.org/drawingml/2006/main">
              <a:ext uri="{FF2B5EF4-FFF2-40B4-BE49-F238E27FC236}">
                <a16:creationId xmlns:a16="http://schemas.microsoft.com/office/drawing/2014/main" id="{D8BFD5A3-4AAC-4CA9-B35E-FE9CA490B2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81150"/>
            <a:ext cx="209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defRPr>
            </a:pPr>
            <a:r>
              <a:rPr sz="1050" b="1" i="0">
                <a:solidFill>
                  <a:srgbClr val="EB1414"/>
                </a:solidFill>
                <a:latin typeface="Montserrat"/>
                <a:ea typeface="Noto Sans SC"/>
                <a:cs typeface="Noto Sans SC"/>
              </a:rPr>
              <a:t>07 / NEXT</a:t>
            </a:r>
          </a:p>
        </p:txBody>
      </p:sp>
      <p:sp>
        <p:nvSpPr>
          <p:cNvPr id="3" name="closing-title">
            <a:extLst xmlns:a="http://schemas.openxmlformats.org/drawingml/2006/main">
              <a:ext uri="{FF2B5EF4-FFF2-40B4-BE49-F238E27FC236}">
                <a16:creationId xmlns:a16="http://schemas.microsoft.com/office/drawing/2014/main" id="{31F577D7-E8C4-4D92-895E-AEFCB847B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33600"/>
            <a:ext cx="72390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76000"/>
              </a:lnSpc>
              <a:buNone/>
              <a:defRPr sz="6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WHAT IS THE</a:t>
            </a:r>
          </a:p>
          <a:p xmlns:a="http://schemas.openxmlformats.org/drawingml/2006/main">
            <a:pPr algn="l">
              <a:lnSpc>
                <a:spcPct val="76000"/>
              </a:lnSpc>
              <a:buNone/>
              <a:defRPr sz="6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RESPONSIBLE</a:t>
            </a:r>
          </a:p>
          <a:p xmlns:a="http://schemas.openxmlformats.org/drawingml/2006/main">
            <a:pPr algn="l">
              <a:lnSpc>
                <a:spcPct val="76000"/>
              </a:lnSpc>
              <a:buNone/>
              <a:defRPr sz="6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defRPr>
            </a:pPr>
            <a:r>
              <a:rPr sz="6600" b="0" i="0">
                <a:solidFill>
                  <a:srgbClr val="FFFFFF"/>
                </a:solidFill>
                <a:latin typeface="League Gothic"/>
                <a:ea typeface="Noto Sans SC"/>
                <a:cs typeface="Noto Sans SC"/>
              </a:rPr>
              <a:t>NEXT PATH?</a:t>
            </a:r>
          </a:p>
        </p:txBody>
      </p:sp>
      <p:sp>
        <p:nvSpPr>
          <p:cNvPr id="4" name="closing-copy">
            <a:extLst xmlns:a="http://schemas.openxmlformats.org/drawingml/2006/main">
              <a:ext uri="{FF2B5EF4-FFF2-40B4-BE49-F238E27FC236}">
                <a16:creationId xmlns:a16="http://schemas.microsoft.com/office/drawing/2014/main" id="{57065632-0E3B-4ABE-922B-FA43BE5AA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686300"/>
            <a:ext cx="4857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40000"/>
              </a:lnSpc>
              <a:buNone/>
              <a:defRPr sz="1425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defRPr>
            </a:pPr>
            <a:r>
              <a:rPr sz="1425" b="0" i="0">
                <a:solidFill>
                  <a:srgbClr val="CBC9C6"/>
                </a:solidFill>
                <a:latin typeface="Merriweather"/>
                <a:ea typeface="Noto Sans SC"/>
                <a:cs typeface="Noto Sans SC"/>
              </a:rPr>
              <a:t>Use this closing frame for a decision, a handoff or a clear invitation to inspect the work.</a:t>
            </a:r>
          </a:p>
        </p:txBody>
      </p:sp>
      <p:sp>
        <p:nvSpPr>
          <p:cNvPr id="5" name="closing-rail">
            <a:extLst xmlns:a="http://schemas.openxmlformats.org/drawingml/2006/main">
              <a:ext uri="{FF2B5EF4-FFF2-40B4-BE49-F238E27FC236}">
                <a16:creationId xmlns:a16="http://schemas.microsoft.com/office/drawing/2014/main" id="{A4D346F1-E69C-4734-AE40-9C4D1C50A4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77350" y="0"/>
            <a:ext cx="29146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B1414"/>
          </a:solidFill>
          <a:ln xmlns:a="http://schemas.openxmlformats.org/drawingml/2006/main" w="0">
            <a:solidFill>
              <a:srgbClr val="EB1414"/>
            </a:solidFill>
            <a:prstDash val="solid"/>
          </a:ln>
        </p:spPr>
      </p:sp>
      <p:sp>
        <p:nvSpPr>
          <p:cNvPr id="6" name="closing-url">
            <a:extLst xmlns:a="http://schemas.openxmlformats.org/drawingml/2006/main">
              <a:ext uri="{FF2B5EF4-FFF2-40B4-BE49-F238E27FC236}">
                <a16:creationId xmlns:a16="http://schemas.microsoft.com/office/drawing/2014/main" id="{8B0294BF-4231-4A7E-BAEC-A41CCEDFD4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1066800"/>
            <a:ext cx="21907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78000"/>
              </a:lnSpc>
              <a:buNone/>
              <a:defRPr sz="39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39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XTF.ORG</a:t>
            </a:r>
          </a:p>
          <a:p xmlns:a="http://schemas.openxmlformats.org/drawingml/2006/main">
            <a:pPr algn="r">
              <a:lnSpc>
                <a:spcPct val="78000"/>
              </a:lnSpc>
              <a:buNone/>
              <a:defRPr sz="39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defRPr>
            </a:pPr>
            <a:r>
              <a:rPr sz="3900" b="0" i="0">
                <a:solidFill>
                  <a:srgbClr val="000000"/>
                </a:solidFill>
                <a:latin typeface="League Gothic"/>
                <a:ea typeface="Noto Sans SC"/>
                <a:cs typeface="Noto Sans SC"/>
              </a:rPr>
              <a:t>VI</a:t>
            </a:r>
          </a:p>
        </p:txBody>
      </p:sp>
      <p:sp>
        <p:nvSpPr>
          <p:cNvPr id="7" name="closing-rail-copy">
            <a:extLst xmlns:a="http://schemas.openxmlformats.org/drawingml/2006/main">
              <a:ext uri="{FF2B5EF4-FFF2-40B4-BE49-F238E27FC236}">
                <a16:creationId xmlns:a16="http://schemas.microsoft.com/office/drawing/2014/main" id="{5B1BDB8B-9D3E-4EB1-A775-6DAE87147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01200" y="4972050"/>
            <a:ext cx="2190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35000"/>
              </a:lnSpc>
              <a:buNone/>
              <a:def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SOURCE</a:t>
            </a:r>
          </a:p>
          <a:p xmlns:a="http://schemas.openxmlformats.org/drawingml/2006/main">
            <a:pPr algn="r">
              <a:lnSpc>
                <a:spcPct val="135000"/>
              </a:lnSpc>
              <a:buNone/>
              <a:def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METHOD</a:t>
            </a:r>
          </a:p>
          <a:p xmlns:a="http://schemas.openxmlformats.org/drawingml/2006/main">
            <a:pPr algn="r">
              <a:lnSpc>
                <a:spcPct val="135000"/>
              </a:lnSpc>
              <a:buNone/>
              <a:def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LIMIT</a:t>
            </a:r>
          </a:p>
          <a:p xmlns:a="http://schemas.openxmlformats.org/drawingml/2006/main">
            <a:pPr algn="r">
              <a:lnSpc>
                <a:spcPct val="135000"/>
              </a:lnSpc>
              <a:buNone/>
              <a:def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defRPr>
            </a:pPr>
            <a:r>
              <a:rPr sz="975" b="1" i="0">
                <a:solidFill>
                  <a:srgbClr val="000000"/>
                </a:solidFill>
                <a:latin typeface="Montserrat"/>
                <a:ea typeface="Noto Sans SC"/>
                <a:cs typeface="Noto Sans SC"/>
              </a:rPr>
              <a:t>NEXT</a:t>
            </a:r>
          </a:p>
        </p:txBody>
      </p:sp>
      <p:sp>
        <p:nvSpPr>
          <p:cNvPr id="8" name="evidence-thread">
            <a:extLst xmlns:a="http://schemas.openxmlformats.org/drawingml/2006/main">
              <a:ext uri="{FF2B5EF4-FFF2-40B4-BE49-F238E27FC236}">
                <a16:creationId xmlns:a16="http://schemas.microsoft.com/office/drawing/2014/main" id="{75E66F81-BD0E-4B58-81BF-2EC598C95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115050"/>
            <a:ext cx="76390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9" name="thread-node-1">
            <a:extLst xmlns:a="http://schemas.openxmlformats.org/drawingml/2006/main">
              <a:ext uri="{FF2B5EF4-FFF2-40B4-BE49-F238E27FC236}">
                <a16:creationId xmlns:a16="http://schemas.microsoft.com/office/drawing/2014/main" id="{975B3BD8-1552-4364-B6AD-62619DF6E9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10" name="thread-segment-1">
            <a:extLst xmlns:a="http://schemas.openxmlformats.org/drawingml/2006/main">
              <a:ext uri="{FF2B5EF4-FFF2-40B4-BE49-F238E27FC236}">
                <a16:creationId xmlns:a16="http://schemas.microsoft.com/office/drawing/2014/main" id="{599C5D59-18A6-46E5-BB3B-7D8DC5D451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1" name="thread-arrow-1-a">
            <a:extLst xmlns:a="http://schemas.openxmlformats.org/drawingml/2006/main">
              <a:ext uri="{FF2B5EF4-FFF2-40B4-BE49-F238E27FC236}">
                <a16:creationId xmlns:a16="http://schemas.microsoft.com/office/drawing/2014/main" id="{9F250305-055B-4AEE-9540-A76841A66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2" name="thread-arrow-1-b">
            <a:extLst xmlns:a="http://schemas.openxmlformats.org/drawingml/2006/main">
              <a:ext uri="{FF2B5EF4-FFF2-40B4-BE49-F238E27FC236}">
                <a16:creationId xmlns:a16="http://schemas.microsoft.com/office/drawing/2014/main" id="{FDB71325-66B6-4F13-85FF-73D3066E49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893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3" name="thread-label-1">
            <a:extLst xmlns:a="http://schemas.openxmlformats.org/drawingml/2006/main">
              <a:ext uri="{FF2B5EF4-FFF2-40B4-BE49-F238E27FC236}">
                <a16:creationId xmlns:a16="http://schemas.microsoft.com/office/drawing/2014/main" id="{F714FDF1-0F64-433B-891B-B22544227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QUESTION</a:t>
            </a:r>
          </a:p>
        </p:txBody>
      </p:sp>
      <p:sp>
        <p:nvSpPr>
          <p:cNvPr id="14" name="thread-node-2">
            <a:extLst xmlns:a="http://schemas.openxmlformats.org/drawingml/2006/main">
              <a:ext uri="{FF2B5EF4-FFF2-40B4-BE49-F238E27FC236}">
                <a16:creationId xmlns:a16="http://schemas.microsoft.com/office/drawing/2014/main" id="{3C5C3515-8918-4573-8B73-0782B73C7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17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15" name="thread-segment-2">
            <a:extLst xmlns:a="http://schemas.openxmlformats.org/drawingml/2006/main">
              <a:ext uri="{FF2B5EF4-FFF2-40B4-BE49-F238E27FC236}">
                <a16:creationId xmlns:a16="http://schemas.microsoft.com/office/drawing/2014/main" id="{B8F8AAC8-5ACD-4034-A229-283BBE35D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9410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6" name="thread-arrow-2-a">
            <a:extLst xmlns:a="http://schemas.openxmlformats.org/drawingml/2006/main">
              <a:ext uri="{FF2B5EF4-FFF2-40B4-BE49-F238E27FC236}">
                <a16:creationId xmlns:a16="http://schemas.microsoft.com/office/drawing/2014/main" id="{43819913-4259-4C74-A752-69F81AFA1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7" name="thread-arrow-2-b">
            <a:extLst xmlns:a="http://schemas.openxmlformats.org/drawingml/2006/main">
              <a:ext uri="{FF2B5EF4-FFF2-40B4-BE49-F238E27FC236}">
                <a16:creationId xmlns:a16="http://schemas.microsoft.com/office/drawing/2014/main" id="{646E61F7-8612-4B7F-9B6A-6C33B06B1C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3565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18" name="thread-label-2">
            <a:extLst xmlns:a="http://schemas.openxmlformats.org/drawingml/2006/main">
              <a:ext uri="{FF2B5EF4-FFF2-40B4-BE49-F238E27FC236}">
                <a16:creationId xmlns:a16="http://schemas.microsoft.com/office/drawing/2014/main" id="{E09C08A0-A5AB-46BD-AAEC-142AC37E0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830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METHOD</a:t>
            </a:r>
          </a:p>
        </p:txBody>
      </p:sp>
      <p:sp>
        <p:nvSpPr>
          <p:cNvPr id="19" name="thread-node-3">
            <a:extLst xmlns:a="http://schemas.openxmlformats.org/drawingml/2006/main">
              <a:ext uri="{FF2B5EF4-FFF2-40B4-BE49-F238E27FC236}">
                <a16:creationId xmlns:a16="http://schemas.microsoft.com/office/drawing/2014/main" id="{BF987144-760B-445B-BFCD-B156664E8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805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20" name="thread-segment-3">
            <a:extLst xmlns:a="http://schemas.openxmlformats.org/drawingml/2006/main">
              <a:ext uri="{FF2B5EF4-FFF2-40B4-BE49-F238E27FC236}">
                <a16:creationId xmlns:a16="http://schemas.microsoft.com/office/drawing/2014/main" id="{2FA4AA9D-B1E6-42B7-A342-C0E06AF68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40450" y="6115050"/>
            <a:ext cx="23368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1" name="thread-arrow-3-a">
            <a:extLst xmlns:a="http://schemas.openxmlformats.org/drawingml/2006/main">
              <a:ext uri="{FF2B5EF4-FFF2-40B4-BE49-F238E27FC236}">
                <a16:creationId xmlns:a16="http://schemas.microsoft.com/office/drawing/2014/main" id="{892CADDC-C196-493E-9B4E-FF012E261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05790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2" name="thread-arrow-3-b">
            <a:extLst xmlns:a="http://schemas.openxmlformats.org/drawingml/2006/main">
              <a:ext uri="{FF2B5EF4-FFF2-40B4-BE49-F238E27FC236}">
                <a16:creationId xmlns:a16="http://schemas.microsoft.com/office/drawing/2014/main" id="{11DE8D07-9038-4973-8F0E-380C3F23A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6115050"/>
            <a:ext cx="95250" cy="571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FFFFFF"/>
            </a:solidFill>
            <a:prstDash val="solid"/>
          </a:ln>
        </p:spPr>
      </p:sp>
      <p:sp>
        <p:nvSpPr>
          <p:cNvPr id="23" name="thread-label-3">
            <a:extLst xmlns:a="http://schemas.openxmlformats.org/drawingml/2006/main">
              <a:ext uri="{FF2B5EF4-FFF2-40B4-BE49-F238E27FC236}">
                <a16:creationId xmlns:a16="http://schemas.microsoft.com/office/drawing/2014/main" id="{D7E314D0-A38F-427B-8A64-0EDB7BD7C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546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FINDING</a:t>
            </a:r>
          </a:p>
        </p:txBody>
      </p:sp>
      <p:sp>
        <p:nvSpPr>
          <p:cNvPr id="24" name="thread-node-4">
            <a:extLst xmlns:a="http://schemas.openxmlformats.org/drawingml/2006/main">
              <a:ext uri="{FF2B5EF4-FFF2-40B4-BE49-F238E27FC236}">
                <a16:creationId xmlns:a16="http://schemas.microsoft.com/office/drawing/2014/main" id="{FF8B8058-A187-47C7-B601-11E550E925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4400" y="6057900"/>
            <a:ext cx="114300" cy="114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FFFFFF"/>
            </a:solidFill>
            <a:prstDash val="solid"/>
          </a:ln>
        </p:spPr>
      </p:sp>
      <p:sp>
        <p:nvSpPr>
          <p:cNvPr id="25" name="thread-label-4">
            <a:extLst xmlns:a="http://schemas.openxmlformats.org/drawingml/2006/main">
              <a:ext uri="{FF2B5EF4-FFF2-40B4-BE49-F238E27FC236}">
                <a16:creationId xmlns:a16="http://schemas.microsoft.com/office/drawing/2014/main" id="{C132383A-CE9E-4BBC-A14E-6D4BFE697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6248400"/>
            <a:ext cx="11811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defRPr>
            </a:pPr>
            <a:r>
              <a:rPr sz="825" b="1" i="0">
                <a:solidFill>
                  <a:srgbClr val="FFFFFF"/>
                </a:solidFill>
                <a:latin typeface="Montserrat"/>
                <a:ea typeface="Noto Sans SC"/>
                <a:cs typeface="Noto Sans SC"/>
              </a:rPr>
              <a:t>PUBLIC ACTION</a:t>
            </a:r>
          </a:p>
        </p:txBody>
      </p:sp>
    </p:spTree>
    <p:extLst>
      <p:ext uri="{BB962C8B-B14F-4D97-AF65-F5344CB8AC3E}">
        <p14:creationId xmlns:p14="http://schemas.microsoft.com/office/powerpoint/2010/main" val="1614554591"/>
      </p:ext>
    </p:extLst>
  </p:cSld>
</p:sld>
</file>

<file path=ppt/theme/theme1.xml><?xml version="1.0" encoding="utf-8"?>
<a:theme xmlns:a="http://schemas.openxmlformats.org/drawingml/2006/main" name="XTF Identity 06">
  <a:themeElements>
    <a:clrScheme name="XTF Identity 06">
      <a:dk1>
        <a:srgbClr val="000000"/>
      </a:dk1>
      <a:lt1>
        <a:srgbClr val="FFFFFF"/>
      </a:lt1>
      <a:dk2>
        <a:srgbClr val="000000"/>
      </a:dk2>
      <a:lt2>
        <a:srgbClr val="F3F1EE"/>
      </a:lt2>
      <a:accent1>
        <a:srgbClr val="EB1414"/>
      </a:accent1>
      <a:accent2>
        <a:srgbClr val="000000"/>
      </a:accent2>
      <a:accent3>
        <a:srgbClr val="F3F1EE"/>
      </a:accent3>
      <a:accent4>
        <a:srgbClr val="CBC9C6"/>
      </a:accent4>
      <a:accent5>
        <a:srgbClr val="FFFFFF"/>
      </a:accent5>
      <a:accent6>
        <a:srgbClr val="6D6A66"/>
      </a:accent6>
      <a:hlink>
        <a:srgbClr val="EB1414"/>
      </a:hlink>
      <a:folHlink>
        <a:srgbClr val="EB1414"/>
      </a:folHlink>
    </a:clrScheme>
    <a:fontScheme name="XTF Typography">
      <a:majorFont>
        <a:latin typeface="League Gothic"/>
        <a:ea typeface="Noto Sans SC"/>
        <a:cs typeface="Noto Sans SC"/>
      </a:majorFont>
      <a:minorFont>
        <a:latin typeface="Montserrat"/>
        <a:ea typeface="Noto Sans SC"/>
        <a:cs typeface="Noto Sans SC"/>
      </a:minorFont>
    </a:fontScheme>
    <a:fmtScheme name="XTF Identity 06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2026-08-29T17:32:33.9790000Z</dcterms:created>
  <dcterms:modified xsi:type="dcterms:W3CDTF">2026-08-29T17:32:33.9790000Z</dcterms:modified>
</coreProperties>
</file>